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4" r:id="rId8"/>
    <p:sldId id="271" r:id="rId9"/>
    <p:sldId id="265" r:id="rId10"/>
    <p:sldId id="27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4F5"/>
    <a:srgbClr val="27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B32BA4-A92C-49C6-B984-6EB7B5DF205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B7398F-A246-4E94-BF99-3447641F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3373"/>
            <a:ext cx="7772400" cy="2331691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Исследование основных заблуждений о человеческом организме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56671"/>
            <a:ext cx="8424936" cy="154068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Авторы проекта: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Старчикова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Вера,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Шеметов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Елисей, 9Б класс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0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Руководитель проекта: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Алехина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Дарья Александровна, учитель биологии первой квалификационной категории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 города Новосибирска «Гимназия № 10»</a:t>
            </a:r>
            <a:endParaRPr lang="ru-RU" dirty="0"/>
          </a:p>
        </p:txBody>
      </p:sp>
      <p:pic>
        <p:nvPicPr>
          <p:cNvPr id="1026" name="Picture 2" descr="C:\Users\AleDA.GYM10NSK\Desktop\ШКОЛА_ФОТО\Копия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08112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88032"/>
            <a:ext cx="8229600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/>
              <a:t>Перспективы проекта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1884" y="2204864"/>
            <a:ext cx="82809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30000"/>
              </a:lnSpc>
            </a:pPr>
            <a:r>
              <a:rPr lang="ru-RU" sz="2600" spc="110" dirty="0"/>
              <a:t>В перспективе мы планируем затронуть вопросы из других </a:t>
            </a:r>
            <a:r>
              <a:rPr lang="ru-RU" sz="2600" spc="110" dirty="0" smtClean="0"/>
              <a:t>наук </a:t>
            </a:r>
            <a:r>
              <a:rPr lang="ru-RU" sz="2600" spc="110" dirty="0" smtClean="0"/>
              <a:t>(астрономия, физика</a:t>
            </a:r>
            <a:r>
              <a:rPr lang="ru-RU" sz="2600" spc="110" dirty="0" smtClean="0"/>
              <a:t>, </a:t>
            </a:r>
            <a:r>
              <a:rPr lang="ru-RU" sz="2600" spc="110" dirty="0" smtClean="0"/>
              <a:t>история </a:t>
            </a:r>
            <a:r>
              <a:rPr lang="ru-RU" sz="2600" spc="110" dirty="0" smtClean="0"/>
              <a:t>и т.д.)</a:t>
            </a:r>
          </a:p>
          <a:p>
            <a:pPr indent="361950" algn="just">
              <a:lnSpc>
                <a:spcPct val="130000"/>
              </a:lnSpc>
            </a:pPr>
            <a:r>
              <a:rPr lang="ru-RU" sz="2600" spc="110" dirty="0" smtClean="0"/>
              <a:t>Также </a:t>
            </a:r>
            <a:r>
              <a:rPr lang="ru-RU" sz="2600" spc="110" dirty="0"/>
              <a:t>планируется создать биологический кружок для учащихся 5х </a:t>
            </a:r>
            <a:r>
              <a:rPr lang="ru-RU" sz="2600" spc="110" dirty="0" smtClean="0"/>
              <a:t>классов.</a:t>
            </a:r>
            <a:endParaRPr lang="ru-RU" sz="2600" spc="110" dirty="0"/>
          </a:p>
        </p:txBody>
      </p:sp>
    </p:spTree>
    <p:extLst>
      <p:ext uri="{BB962C8B-B14F-4D97-AF65-F5344CB8AC3E}">
        <p14:creationId xmlns:p14="http://schemas.microsoft.com/office/powerpoint/2010/main" val="198260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52028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898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Цель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5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проекта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: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spc="110" dirty="0" smtClean="0">
                <a:solidFill>
                  <a:schemeClr val="tx1"/>
                </a:solidFill>
                <a:latin typeface="+mn-lt"/>
              </a:rPr>
              <a:t>изучение </a:t>
            </a:r>
            <a:r>
              <a:rPr lang="ru-RU" sz="2800" spc="110" dirty="0">
                <a:solidFill>
                  <a:schemeClr val="tx1"/>
                </a:solidFill>
                <a:latin typeface="+mn-lt"/>
              </a:rPr>
              <a:t>заблуждений о человеческом     организме и проведение мероприятий по их устранению среди учащихся гимназии</a:t>
            </a:r>
            <a:r>
              <a:rPr lang="ru-RU" sz="2800" spc="11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Задачи проекта:</a:t>
            </a:r>
          </a:p>
          <a:p>
            <a:pPr lvl="0" algn="just"/>
            <a:r>
              <a:rPr lang="ru-RU" sz="2800" spc="110" dirty="0">
                <a:solidFill>
                  <a:schemeClr val="tx1"/>
                </a:solidFill>
                <a:latin typeface="+mn-lt"/>
              </a:rPr>
              <a:t>проанализировать литературный материал о наиболее встречающихся заблуждениях о человеческом организме;</a:t>
            </a:r>
          </a:p>
          <a:p>
            <a:pPr lvl="0" algn="just"/>
            <a:r>
              <a:rPr lang="ru-RU" sz="2800" spc="110" dirty="0">
                <a:solidFill>
                  <a:schemeClr val="tx1"/>
                </a:solidFill>
                <a:latin typeface="+mn-lt"/>
              </a:rPr>
              <a:t>провести анкетирование среди учащихся гимназии;</a:t>
            </a:r>
          </a:p>
          <a:p>
            <a:pPr lvl="0" algn="just"/>
            <a:r>
              <a:rPr lang="ru-RU" sz="2800" spc="110" dirty="0">
                <a:solidFill>
                  <a:schemeClr val="tx1"/>
                </a:solidFill>
                <a:latin typeface="+mn-lt"/>
              </a:rPr>
              <a:t>разработать и периодически проводить мероприятия по устранению заблуждений об организме человека</a:t>
            </a:r>
            <a:r>
              <a:rPr lang="ru-RU" sz="2200" spc="11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9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300" b="1" dirty="0" smtClean="0"/>
              <a:t>Ход </a:t>
            </a:r>
            <a:r>
              <a:rPr lang="ru-RU" sz="4300" b="1" dirty="0"/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958011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000" spc="110" dirty="0">
                <a:solidFill>
                  <a:schemeClr val="tx1"/>
                </a:solidFill>
                <a:latin typeface="+mn-lt"/>
              </a:rPr>
              <a:t>Наш проект мы начали с </a:t>
            </a:r>
            <a:r>
              <a:rPr lang="ru-RU" sz="2000" spc="110" dirty="0" smtClean="0">
                <a:solidFill>
                  <a:schemeClr val="tx1"/>
                </a:solidFill>
                <a:latin typeface="+mn-lt"/>
              </a:rPr>
              <a:t>проведения </a:t>
            </a:r>
            <a:r>
              <a:rPr lang="ru-RU" sz="2000" b="1" spc="110" dirty="0" smtClean="0">
                <a:solidFill>
                  <a:schemeClr val="tx1"/>
                </a:solidFill>
                <a:latin typeface="+mn-lt"/>
              </a:rPr>
              <a:t>исследования</a:t>
            </a:r>
            <a:r>
              <a:rPr lang="ru-RU" sz="2000" spc="11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ru-RU" sz="2000" spc="110" dirty="0" smtClean="0">
                <a:solidFill>
                  <a:schemeClr val="tx1"/>
                </a:solidFill>
                <a:latin typeface="+mn-lt"/>
              </a:rPr>
              <a:t>Опрос</a:t>
            </a:r>
          </a:p>
          <a:p>
            <a:endParaRPr lang="ru-RU" sz="2000" spc="110" dirty="0" smtClean="0">
              <a:solidFill>
                <a:schemeClr val="tx1"/>
              </a:solidFill>
              <a:latin typeface="+mn-lt"/>
            </a:endParaRPr>
          </a:p>
          <a:p>
            <a:endParaRPr lang="ru-RU" sz="2000" spc="110" dirty="0" smtClean="0">
              <a:solidFill>
                <a:schemeClr val="tx1"/>
              </a:solidFill>
              <a:latin typeface="+mn-lt"/>
            </a:endParaRPr>
          </a:p>
          <a:p>
            <a:endParaRPr lang="ru-RU" sz="2000" spc="110" dirty="0">
              <a:solidFill>
                <a:schemeClr val="tx1"/>
              </a:solidFill>
              <a:latin typeface="+mn-lt"/>
            </a:endParaRPr>
          </a:p>
          <a:p>
            <a:endParaRPr lang="ru-RU" sz="2000" spc="110" dirty="0" smtClean="0">
              <a:solidFill>
                <a:schemeClr val="tx1"/>
              </a:solidFill>
              <a:latin typeface="+mn-lt"/>
            </a:endParaRPr>
          </a:p>
          <a:p>
            <a:endParaRPr lang="ru-RU" sz="2000" spc="110" dirty="0" smtClean="0">
              <a:solidFill>
                <a:schemeClr val="tx1"/>
              </a:solidFill>
              <a:latin typeface="+mn-lt"/>
            </a:endParaRPr>
          </a:p>
          <a:p>
            <a:endParaRPr lang="ru-RU" sz="1800" spc="11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spc="110" dirty="0" smtClean="0">
                <a:solidFill>
                  <a:schemeClr val="tx1"/>
                </a:solidFill>
                <a:latin typeface="+mn-lt"/>
              </a:rPr>
              <a:t>Анкетирование</a:t>
            </a:r>
            <a:endParaRPr lang="ru-RU" sz="2000" spc="11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C:\Users\Яна\AppData\Local\Microsoft\Windows\Temporary Internet Files\Content.Word\nxbuNqIiCP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6584"/>
            <a:ext cx="3384376" cy="24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Проект\IMG-20170118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10" y="4146584"/>
            <a:ext cx="3260358" cy="24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роект\Peu2zp7tg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1700808"/>
            <a:ext cx="3096345" cy="2064229"/>
          </a:xfrm>
          <a:prstGeom prst="rect">
            <a:avLst/>
          </a:prstGeom>
          <a:noFill/>
        </p:spPr>
      </p:pic>
      <p:pic>
        <p:nvPicPr>
          <p:cNvPr id="1027" name="Picture 3" descr="E:\Проект\IMG-20170118-WA00061.jpg"/>
          <p:cNvPicPr>
            <a:picLocks noChangeAspect="1" noChangeArrowheads="1"/>
          </p:cNvPicPr>
          <p:nvPr/>
        </p:nvPicPr>
        <p:blipFill rotWithShape="1">
          <a:blip r:embed="rId5" cstate="print"/>
          <a:srcRect l="8438"/>
          <a:stretch/>
        </p:blipFill>
        <p:spPr bwMode="auto">
          <a:xfrm>
            <a:off x="4656032" y="1700808"/>
            <a:ext cx="3295391" cy="2024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856"/>
            <a:ext cx="8229600" cy="692696"/>
          </a:xfrm>
        </p:spPr>
        <p:txBody>
          <a:bodyPr/>
          <a:lstStyle/>
          <a:p>
            <a:r>
              <a:rPr lang="ru-RU" sz="4300" b="1" dirty="0" smtClean="0"/>
              <a:t>Вопросы анкеты</a:t>
            </a:r>
            <a:endParaRPr lang="ru-RU" sz="4300" b="1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66115" y="877361"/>
            <a:ext cx="8496944" cy="5639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808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Укажите ваш возраст</a:t>
            </a:r>
            <a:r>
              <a:rPr kumimoji="0" lang="ru-RU" alt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(полных лет):</a:t>
            </a: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чем больше извилин в мозгу, тем умнее человек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   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чем больше мозг по объему, тем умнее человек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даже лёгкие повреждения мозга не лечатся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после смерти человека его ногти и волосы еще некоторое время продолжают расти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5.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алкоголь убивает мозговые клетки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нервные клетки не восстанавливаются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после пробуждения рост человека немногим больше чем в течение остального дня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если вы выйдете на улицу в холодную погоду с мокрыми волосами, да ещё и промочите ноги – простуда вам обеспечена на 100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%?</a:t>
            </a:r>
          </a:p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у человека только пять чувств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человек постоянно использует не больше 10% своего мозга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 для каждого вкуса на языке выделена строго определенная зона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Верите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 вы, что  у новорождённого ребёнка больше костей, чем у взрослого человека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09682"/>
              </p:ext>
            </p:extLst>
          </p:nvPr>
        </p:nvGraphicFramePr>
        <p:xfrm>
          <a:off x="251520" y="681337"/>
          <a:ext cx="8568952" cy="59356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44000"/>
                <a:gridCol w="720000"/>
                <a:gridCol w="720000"/>
                <a:gridCol w="720000"/>
                <a:gridCol w="864952"/>
              </a:tblGrid>
              <a:tr h="24570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анкеты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Процент неправильных ответов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3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чем больше извилин в мозгу, тем умнее человек?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36564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чем больше мозг по объему, тем умнее человек?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30696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даже лёгкие повреждения мозга не лечатся?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4695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после смерти человека его ногти и волосы еще некоторое время продолжают расти?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22497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алкоголь убивает мозговые клетки?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29627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нервные клетки не восстанавливаются?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4695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после пробуждения рост человека немногим больше чем в течение остального дня?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71403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если вы выйдете на улицу в холодную погоду с мокрыми волосами, да ещё и промочите ноги – простуда вам обеспечена на 100%?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4695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у человека только пять чувств?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4695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человек постоянно использует не больше 10% своего мозга?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4695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для каждого вкуса на языке выделена строго определенная зона?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71 %3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  <a:tr h="4695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Верите ли вы, что у новорождённого ребёнка больше костей, чем у взрослого человека?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40" marR="3764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500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10" dirty="0"/>
              <a:t>Распространенность заблуждений о человеческом организме среди представителей исследуемых групп</a:t>
            </a:r>
            <a:endParaRPr lang="ru-RU" spc="110" dirty="0"/>
          </a:p>
        </p:txBody>
      </p:sp>
    </p:spTree>
    <p:extLst>
      <p:ext uri="{BB962C8B-B14F-4D97-AF65-F5344CB8AC3E}">
        <p14:creationId xmlns:p14="http://schemas.microsoft.com/office/powerpoint/2010/main" val="20332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Наш план мероприятий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34844"/>
              </p:ext>
            </p:extLst>
          </p:nvPr>
        </p:nvGraphicFramePr>
        <p:xfrm>
          <a:off x="179512" y="620688"/>
          <a:ext cx="8820471" cy="6142801"/>
        </p:xfrm>
        <a:graphic>
          <a:graphicData uri="http://schemas.openxmlformats.org/drawingml/2006/table">
            <a:tbl>
              <a:tblPr/>
              <a:tblGrid>
                <a:gridCol w="504056"/>
                <a:gridCol w="4292660"/>
                <a:gridCol w="1843946"/>
                <a:gridCol w="2179809"/>
              </a:tblGrid>
              <a:tr h="24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3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35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35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6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35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исследования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опрос среди учащихся 9Б класса для определения основных заблуждений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составление анкеты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анкетирования учащихся начальной, средней школы и группы взрослых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 полученных результатов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5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 2016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5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Выступление с докладом перед одноклассниками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Декабрь 2016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Мероприятия с учащимися 2х, 4х классов (беседы)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Январь 2017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9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Стендовый доклад на Декаде науки и проектов в гимназии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Февраль 2017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9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информационного листка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Февраль 2017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9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нашего проекта на школьном телевидении 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 2017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3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Выступление на школьном радио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 2017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18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b="1" i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кружка</a:t>
                      </a: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учащихся 5х классов для повышения биологической грамотности: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планирование работы кружка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сбор вопросов среди учащихся 4х классов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5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 – май 2017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Алехина Д.А.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Елисей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14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биологического кружка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2017-2018 учебный год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Алехина Д.А.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Шеметов Елисей,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Старчикова</a:t>
                      </a:r>
                      <a:r>
                        <a:rPr lang="ru-RU" sz="13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Вера (по согласованию)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492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Выступление по школьному радио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Отчет по проекту</a:t>
            </a:r>
          </a:p>
        </p:txBody>
      </p:sp>
      <p:sp>
        <p:nvSpPr>
          <p:cNvPr id="5" name="AutoShape 2" descr="https://mail.rambler.ru/m/folder/INBOX/22195.15b46e782709aedfb2d6/view/c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mail.rambler.ru/m/folder/INBOX/22195.15b46e782709aedfb2d6/view/cid/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leDA.GYM10NSK\Desktop\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0455"/>
            <a:ext cx="4088876" cy="30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eDA.GYM10NSK\Desktop\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pp.userapi.com/c626116/v626116755/4f487/y8V8tvqrGx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3317"/>
            <a:ext cx="4210414" cy="31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779149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Стендовый доклад на Декаде науки и проектов в гимназии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Отчет по проекту</a:t>
            </a:r>
          </a:p>
        </p:txBody>
      </p:sp>
      <p:pic>
        <p:nvPicPr>
          <p:cNvPr id="7" name="Picture 4" descr="https://pp.userapi.com/c626116/v626116755/4f4a2/_Ahr_x4tI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83228"/>
            <a:ext cx="4263866" cy="31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dvx2UwaMVEy09oQGPC3deWFs9LYEEDCJcKFUSA1XHUgJ9cewJtFEuHUc01VHzzaKymkjuQpji34pylxkJVmDPUKX1sJWeCcCZDVeAgncKu4R08J3Vz_XXoP7Hlc4JMaCF6gF=w830-h622-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4287"/>
            <a:ext cx="4152282" cy="30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lh3.googleusercontent.com/idJljODaysJXLF89LGWuAT5qB8K47DcbU8ZDTRZ6bkZcG3ImV87uyVE3pFUWPXaM75avfXueN6Y3rzHITv9Tzs-tI7BgoHAi5sdksXBQVSegK2do-sMtVXfno4er1b14FeIh=w830-h622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058"/>
            <a:ext cx="4388641" cy="30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384" y="4849996"/>
            <a:ext cx="885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Беседа с учащимися 2х, 4х классов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5180" y="188640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Отчет по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2384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222</TotalTime>
  <Words>869</Words>
  <Application>Microsoft Office PowerPoint</Application>
  <PresentationFormat>Экран (4:3)</PresentationFormat>
  <Paragraphs>179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Исследование основных заблуждений о человеческом организме</vt:lpstr>
      <vt:lpstr>Презентация PowerPoint</vt:lpstr>
      <vt:lpstr>Ход проекта</vt:lpstr>
      <vt:lpstr>Вопросы анкеты</vt:lpstr>
      <vt:lpstr>Презентация PowerPoint</vt:lpstr>
      <vt:lpstr>Наш план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Заблуждения о человеческом организме</dc:title>
  <dc:creator>Серж</dc:creator>
  <cp:lastModifiedBy>Дарья Александровна Алёхина</cp:lastModifiedBy>
  <cp:revision>44</cp:revision>
  <dcterms:created xsi:type="dcterms:W3CDTF">2017-04-05T15:40:45Z</dcterms:created>
  <dcterms:modified xsi:type="dcterms:W3CDTF">2017-04-07T06:40:52Z</dcterms:modified>
</cp:coreProperties>
</file>